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</p:sldIdLst>
  <p:sldSz cx="12192000" cy="6858000"/>
  <p:notesSz cx="6858000" cy="9144000"/>
  <p:embeddedFontLst>
    <p:embeddedFont>
      <p:font typeface="Press Start 2P" panose="020B0604020202020204" charset="0"/>
      <p:regular r:id="rId20"/>
    </p:embeddedFont>
    <p:embeddedFont>
      <p:font typeface="Product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8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9.xml"/><Relationship Id="rId7" Type="http://schemas.openxmlformats.org/officeDocument/2006/relationships/image" Target="../media/image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slide" Target="slide7.xml"/><Relationship Id="rId4" Type="http://schemas.openxmlformats.org/officeDocument/2006/relationships/image" Target="../media/image10.jp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1.xml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slide" Target="slide10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11.xml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slide" Target="slide10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464790" y="289105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Começar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apresentação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383127" y="381386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Opções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Sair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150DA6-EDB7-36EE-236A-662D8B6524C6}"/>
              </a:ext>
            </a:extLst>
          </p:cNvPr>
          <p:cNvSpPr txBox="1"/>
          <p:nvPr/>
        </p:nvSpPr>
        <p:spPr>
          <a:xfrm>
            <a:off x="4451971" y="533146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Feito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IN" sz="1100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por</a:t>
            </a: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 Gustavo Basi</a:t>
            </a: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2C20A59-8F39-9813-FB77-BBEC85AE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846966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604480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vero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accusamus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iusto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odio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dignissimos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ducimus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qui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blanditiis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praesentium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deleniti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atque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corrupti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7F284F-FD7D-8D26-B09F-8F1266C70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0" y="4934675"/>
            <a:ext cx="409688" cy="40968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29" y="7691004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39" y="7632090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65" y="8125507"/>
            <a:ext cx="1262339" cy="1262339"/>
          </a:xfrm>
          <a:prstGeom prst="rect">
            <a:avLst/>
          </a:prstGeom>
        </p:spPr>
      </p:pic>
      <p:pic>
        <p:nvPicPr>
          <p:cNvPr id="29" name="Picture 28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93AB0B57-19FE-E03A-364E-490FF0E35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89" y="6066746"/>
            <a:ext cx="2217336" cy="2117547"/>
          </a:xfrm>
          <a:prstGeom prst="rect">
            <a:avLst/>
          </a:prstGeom>
        </p:spPr>
      </p:pic>
      <p:pic>
        <p:nvPicPr>
          <p:cNvPr id="23" name="Picture 22" descr="A picture containing building material, toy, brick&#10;&#10;Description automatically generated">
            <a:extLst>
              <a:ext uri="{FF2B5EF4-FFF2-40B4-BE49-F238E27FC236}">
                <a16:creationId xmlns:a16="http://schemas.microsoft.com/office/drawing/2014/main" id="{F8653A36-6452-256D-9CD9-8BA173F4B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6" y="7315166"/>
            <a:ext cx="593089" cy="593089"/>
          </a:xfrm>
          <a:prstGeom prst="rect">
            <a:avLst/>
          </a:prstGeom>
        </p:spPr>
      </p:pic>
      <p:pic>
        <p:nvPicPr>
          <p:cNvPr id="21" name="Picture 20" descr="A picture containing building material, brick&#10;&#10;Description automatically generated">
            <a:extLst>
              <a:ext uri="{FF2B5EF4-FFF2-40B4-BE49-F238E27FC236}">
                <a16:creationId xmlns:a16="http://schemas.microsoft.com/office/drawing/2014/main" id="{745FCC0D-D4F9-2449-7AEE-17D6A6070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73" y="7716517"/>
            <a:ext cx="923350" cy="923350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0355FB-6C7A-D425-7E52-91CFA901A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3" y="4956560"/>
            <a:ext cx="365919" cy="365919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7A32BAAC-0BD0-327F-91F3-8021D8EA5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4" y="4960657"/>
            <a:ext cx="357725" cy="357725"/>
          </a:xfrm>
          <a:prstGeom prst="rect">
            <a:avLst/>
          </a:prstGeom>
        </p:spPr>
      </p:pic>
      <p:pic>
        <p:nvPicPr>
          <p:cNvPr id="48" name="Picture 4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320FBCE-12C5-4578-A89B-CEBC876B3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6" y="4916881"/>
            <a:ext cx="686465" cy="686465"/>
          </a:xfrm>
          <a:prstGeom prst="rect">
            <a:avLst/>
          </a:prstGeom>
        </p:spPr>
      </p:pic>
      <p:pic>
        <p:nvPicPr>
          <p:cNvPr id="49" name="Picture 48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568845-11D3-1BB2-D8D0-A711940E0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1" y="4869493"/>
            <a:ext cx="551251" cy="5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4.583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1.48148E-6 L 1.11022E-1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2.59259E-6 L 1.666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3.33333E-6 L -4.58333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7.40741E-7 L -4.375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-2.59259E-6 L 3.54167E-6 -0.41088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4" y="3132209"/>
            <a:ext cx="661171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harum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quidem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rerum facilis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et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expedita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distinctio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Nam libero tempore, cum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soluta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nobis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eligendi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optio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cumque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nihil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impedit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quo minus id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maxime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24CF9F1-C439-B77C-1F0A-6E1E1FAA0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7" y="4989202"/>
            <a:ext cx="300634" cy="300634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652E3D3-1887-3E30-DE16-38A6B7FF2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75" y="4989202"/>
            <a:ext cx="300634" cy="300634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C8805928-B9A3-C53D-D5F3-9B34E4A66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3" y="4989202"/>
            <a:ext cx="300634" cy="300634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C89337B-5392-FCD3-1642-FA378DB21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51" y="4989202"/>
            <a:ext cx="300634" cy="300634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0C11BD3-BD30-E64B-A61D-46A493A8C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99" y="4989202"/>
            <a:ext cx="300634" cy="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21386"/>
                  </p:ext>
                </p:extLst>
              </p:nvPr>
            </p:nvGraphicFramePr>
            <p:xfrm>
              <a:off x="9038766" y="375285"/>
              <a:ext cx="2197534" cy="29071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97534" cy="2907195"/>
                    </a:xfrm>
                    <a:prstGeom prst="rect">
                      <a:avLst/>
                    </a:prstGeom>
                  </am3d:spPr>
                  <am3d:camera>
                    <am3d:pos x="0" y="0" z="769106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17986"/>
                    <am3d:scale>
                      <am3d:sx n="1000000" d="1000000"/>
                      <am3d:sy n="1000000" d="1000000"/>
                      <am3d:sz n="1000000" d="1000000"/>
                    </am3d:scale>
                    <am3d:rot ax="9584534" ay="1499397" az="1026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1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ree House">
                <a:extLst>
                  <a:ext uri="{FF2B5EF4-FFF2-40B4-BE49-F238E27FC236}">
                    <a16:creationId xmlns:a16="http://schemas.microsoft.com/office/drawing/2014/main" id="{35EEE1DD-8F26-4F0B-0246-355B7EF0C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8766" y="375285"/>
                <a:ext cx="2197534" cy="290719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6D7CDA-BD66-CF33-31DF-9DD4FD9BF6DF}"/>
              </a:ext>
            </a:extLst>
          </p:cNvPr>
          <p:cNvSpPr/>
          <p:nvPr/>
        </p:nvSpPr>
        <p:spPr>
          <a:xfrm>
            <a:off x="1187449" y="871432"/>
            <a:ext cx="3105151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8CDCC-5EF1-523F-6808-BCC02F07EF97}"/>
              </a:ext>
            </a:extLst>
          </p:cNvPr>
          <p:cNvSpPr txBox="1"/>
          <p:nvPr/>
        </p:nvSpPr>
        <p:spPr>
          <a:xfrm>
            <a:off x="1493529" y="1053583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3D OBJECTS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ushroom House">
                <a:extLst>
                  <a:ext uri="{FF2B5EF4-FFF2-40B4-BE49-F238E27FC236}">
                    <a16:creationId xmlns:a16="http://schemas.microsoft.com/office/drawing/2014/main" id="{03313958-253D-8876-0B3E-6F276A746F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5854138"/>
                  </p:ext>
                </p:extLst>
              </p:nvPr>
            </p:nvGraphicFramePr>
            <p:xfrm>
              <a:off x="9789041" y="3282481"/>
              <a:ext cx="1447258" cy="27040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7258" cy="2704086"/>
                    </a:xfrm>
                    <a:prstGeom prst="rect">
                      <a:avLst/>
                    </a:prstGeom>
                  </am3d:spPr>
                  <am3d:camera>
                    <am3d:pos x="0" y="0" z="601968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06103" ay="2117553" az="5316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32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ushroom House">
                <a:extLst>
                  <a:ext uri="{FF2B5EF4-FFF2-40B4-BE49-F238E27FC236}">
                    <a16:creationId xmlns:a16="http://schemas.microsoft.com/office/drawing/2014/main" id="{03313958-253D-8876-0B3E-6F276A746F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9041" y="3282481"/>
                <a:ext cx="1447258" cy="270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loating Island">
                <a:extLst>
                  <a:ext uri="{FF2B5EF4-FFF2-40B4-BE49-F238E27FC236}">
                    <a16:creationId xmlns:a16="http://schemas.microsoft.com/office/drawing/2014/main" id="{165A631D-AC70-4949-B3B8-5C2C7F7DB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1618982"/>
                  </p:ext>
                </p:extLst>
              </p:nvPr>
            </p:nvGraphicFramePr>
            <p:xfrm>
              <a:off x="7055283" y="1243485"/>
              <a:ext cx="1884675" cy="48251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84675" cy="4825163"/>
                    </a:xfrm>
                    <a:prstGeom prst="rect">
                      <a:avLst/>
                    </a:prstGeom>
                  </am3d:spPr>
                  <am3d:camera>
                    <am3d:pos x="0" y="0" z="5131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103164" dy="0" dz="327320"/>
                    <am3d:scale>
                      <am3d:sx n="1000000" d="1000000"/>
                      <am3d:sy n="1000000" d="1000000"/>
                      <am3d:sz n="1000000" d="1000000"/>
                    </am3d:scale>
                    <am3d:rot ax="2475777" ay="-1289532" az="-1069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75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loating Island">
                <a:extLst>
                  <a:ext uri="{FF2B5EF4-FFF2-40B4-BE49-F238E27FC236}">
                    <a16:creationId xmlns:a16="http://schemas.microsoft.com/office/drawing/2014/main" id="{165A631D-AC70-4949-B3B8-5C2C7F7DB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5283" y="1243485"/>
                <a:ext cx="1884675" cy="48251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06A54DD-C08B-B75C-B0F7-EF90B8E901F1}"/>
              </a:ext>
            </a:extLst>
          </p:cNvPr>
          <p:cNvSpPr txBox="1"/>
          <p:nvPr/>
        </p:nvSpPr>
        <p:spPr>
          <a:xfrm>
            <a:off x="1100015" y="1892436"/>
            <a:ext cx="47546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PowerPoint has various 3D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objects which can be rotated to view in 360 degrees.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Jungle Temple">
                <a:extLst>
                  <a:ext uri="{FF2B5EF4-FFF2-40B4-BE49-F238E27FC236}">
                    <a16:creationId xmlns:a16="http://schemas.microsoft.com/office/drawing/2014/main" id="{24205350-5447-7FFD-522E-5DD21ED40D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4993049"/>
                  </p:ext>
                </p:extLst>
              </p:nvPr>
            </p:nvGraphicFramePr>
            <p:xfrm>
              <a:off x="3599610" y="2640128"/>
              <a:ext cx="2988316" cy="334643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88316" cy="3346439"/>
                    </a:xfrm>
                    <a:prstGeom prst="rect">
                      <a:avLst/>
                    </a:prstGeom>
                  </am3d:spPr>
                  <am3d:camera>
                    <am3d:pos x="0" y="0" z="71519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37" d="1000000"/>
                    <am3d:preTrans dx="-666666" dy="-266666" dz="-656656"/>
                    <am3d:scale>
                      <am3d:sx n="1000000" d="1000000"/>
                      <am3d:sy n="1000000" d="1000000"/>
                      <am3d:sz n="1000000" d="1000000"/>
                    </am3d:scale>
                    <am3d:rot ax="1748785" ay="1384451" az="73970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92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Jungle Temple">
                <a:extLst>
                  <a:ext uri="{FF2B5EF4-FFF2-40B4-BE49-F238E27FC236}">
                    <a16:creationId xmlns:a16="http://schemas.microsoft.com/office/drawing/2014/main" id="{24205350-5447-7FFD-522E-5DD21ED40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9610" y="2640128"/>
                <a:ext cx="2988316" cy="3346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ortal of Doom">
                <a:extLst>
                  <a:ext uri="{FF2B5EF4-FFF2-40B4-BE49-F238E27FC236}">
                    <a16:creationId xmlns:a16="http://schemas.microsoft.com/office/drawing/2014/main" id="{C10FFCC4-B5EB-A1DE-ACF0-B75223079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5040847"/>
                  </p:ext>
                </p:extLst>
              </p:nvPr>
            </p:nvGraphicFramePr>
            <p:xfrm>
              <a:off x="1100015" y="2970386"/>
              <a:ext cx="1749320" cy="294722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749320" cy="2947225"/>
                    </a:xfrm>
                    <a:prstGeom prst="rect">
                      <a:avLst/>
                    </a:prstGeom>
                  </am3d:spPr>
                  <am3d:camera>
                    <am3d:pos x="0" y="0" z="56009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33311" ay="-2372746" az="-171502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ortal of Doom">
                <a:extLst>
                  <a:ext uri="{FF2B5EF4-FFF2-40B4-BE49-F238E27FC236}">
                    <a16:creationId xmlns:a16="http://schemas.microsoft.com/office/drawing/2014/main" id="{C10FFCC4-B5EB-A1DE-ACF0-B75223079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0015" y="2970386"/>
                <a:ext cx="1749320" cy="2947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6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11DF84-3108-06F9-FB17-9B6C52F1ABD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8CCD8-9CE1-63D4-CA76-02485B02C00A}"/>
              </a:ext>
            </a:extLst>
          </p:cNvPr>
          <p:cNvSpPr txBox="1"/>
          <p:nvPr/>
        </p:nvSpPr>
        <p:spPr>
          <a:xfrm>
            <a:off x="4618677" y="10535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WEAPON TYPES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0AE0FF3-83C8-6C63-E5C4-194780D40686}"/>
              </a:ext>
            </a:extLst>
          </p:cNvPr>
          <p:cNvGrpSpPr/>
          <p:nvPr/>
        </p:nvGrpSpPr>
        <p:grpSpPr>
          <a:xfrm>
            <a:off x="1200150" y="4445833"/>
            <a:ext cx="686464" cy="686464"/>
            <a:chOff x="1200150" y="4445833"/>
            <a:chExt cx="686464" cy="6864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FA2CB3-6623-05BA-8CF9-789B738D23D3}"/>
                </a:ext>
              </a:extLst>
            </p:cNvPr>
            <p:cNvSpPr/>
            <p:nvPr/>
          </p:nvSpPr>
          <p:spPr>
            <a:xfrm>
              <a:off x="1200150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460AB4-D41B-646A-F7E2-858DAF201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416" y="4599859"/>
              <a:ext cx="379932" cy="378413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43116E-CA98-059F-FB93-62307267BBF9}"/>
              </a:ext>
            </a:extLst>
          </p:cNvPr>
          <p:cNvGrpSpPr/>
          <p:nvPr/>
        </p:nvGrpSpPr>
        <p:grpSpPr>
          <a:xfrm>
            <a:off x="2706774" y="4445833"/>
            <a:ext cx="686464" cy="686464"/>
            <a:chOff x="2706774" y="4445833"/>
            <a:chExt cx="686464" cy="6864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C7887D-640D-FDDB-D95A-7157D647A446}"/>
                </a:ext>
              </a:extLst>
            </p:cNvPr>
            <p:cNvSpPr/>
            <p:nvPr/>
          </p:nvSpPr>
          <p:spPr>
            <a:xfrm>
              <a:off x="2706774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70B677-137F-1B9C-C419-6A960E15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90276" y="4629335"/>
              <a:ext cx="319461" cy="319461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8B65ACE-A696-036A-C8B7-3E315CE85946}"/>
              </a:ext>
            </a:extLst>
          </p:cNvPr>
          <p:cNvGrpSpPr/>
          <p:nvPr/>
        </p:nvGrpSpPr>
        <p:grpSpPr>
          <a:xfrm>
            <a:off x="3460086" y="4445833"/>
            <a:ext cx="686464" cy="686464"/>
            <a:chOff x="3460086" y="4445833"/>
            <a:chExt cx="686464" cy="6864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6F5B74-DBB3-28C6-7865-1B75073824AC}"/>
                </a:ext>
              </a:extLst>
            </p:cNvPr>
            <p:cNvSpPr/>
            <p:nvPr/>
          </p:nvSpPr>
          <p:spPr>
            <a:xfrm>
              <a:off x="3460086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CB30A7FE-92F7-CCA4-77F0-A546338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588" y="4629335"/>
              <a:ext cx="319461" cy="31946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C996D1-34F3-A549-3207-DB5BE03DD380}"/>
              </a:ext>
            </a:extLst>
          </p:cNvPr>
          <p:cNvSpPr txBox="1"/>
          <p:nvPr/>
        </p:nvSpPr>
        <p:spPr>
          <a:xfrm>
            <a:off x="1953462" y="3903249"/>
            <a:ext cx="2518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Melee Weapons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B2EF31-0860-2E93-0024-F8A566C0C574}"/>
              </a:ext>
            </a:extLst>
          </p:cNvPr>
          <p:cNvGrpSpPr/>
          <p:nvPr/>
        </p:nvGrpSpPr>
        <p:grpSpPr>
          <a:xfrm>
            <a:off x="1953462" y="4445833"/>
            <a:ext cx="686464" cy="686464"/>
            <a:chOff x="1953462" y="4445833"/>
            <a:chExt cx="686464" cy="6864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DA61C0-C087-5697-129B-49C20E6D5C15}"/>
                </a:ext>
              </a:extLst>
            </p:cNvPr>
            <p:cNvSpPr/>
            <p:nvPr/>
          </p:nvSpPr>
          <p:spPr>
            <a:xfrm>
              <a:off x="1953462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7" name="Picture 3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967F98B-9275-8E16-BEC0-0A18B4D1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827" y="4593198"/>
              <a:ext cx="391734" cy="39173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F74D477-FB6E-84ED-16CF-E64019269909}"/>
              </a:ext>
            </a:extLst>
          </p:cNvPr>
          <p:cNvGrpSpPr/>
          <p:nvPr/>
        </p:nvGrpSpPr>
        <p:grpSpPr>
          <a:xfrm>
            <a:off x="8189913" y="4445833"/>
            <a:ext cx="686464" cy="686464"/>
            <a:chOff x="8189913" y="4445833"/>
            <a:chExt cx="686464" cy="6864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1B85AB-9383-CEE8-CCB3-DDA0A630F832}"/>
                </a:ext>
              </a:extLst>
            </p:cNvPr>
            <p:cNvSpPr/>
            <p:nvPr/>
          </p:nvSpPr>
          <p:spPr>
            <a:xfrm>
              <a:off x="8189913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43D0E-626A-299A-9532-4DC2E20D0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381" y="4629335"/>
              <a:ext cx="315527" cy="31552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CE121-CD51-41B1-FFE2-8A40E9C7760D}"/>
              </a:ext>
            </a:extLst>
          </p:cNvPr>
          <p:cNvGrpSpPr/>
          <p:nvPr/>
        </p:nvGrpSpPr>
        <p:grpSpPr>
          <a:xfrm>
            <a:off x="4202286" y="4445833"/>
            <a:ext cx="686464" cy="686464"/>
            <a:chOff x="4202286" y="4445833"/>
            <a:chExt cx="686464" cy="68646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B9B8FA-AFBD-D1CA-61A1-B0B4DFC38ECB}"/>
                </a:ext>
              </a:extLst>
            </p:cNvPr>
            <p:cNvSpPr/>
            <p:nvPr/>
          </p:nvSpPr>
          <p:spPr>
            <a:xfrm>
              <a:off x="4202286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7" name="Picture 46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3AD7F7-AC2D-90EC-DFCF-EE9B80C7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050" y="4614597"/>
              <a:ext cx="348937" cy="348937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04451C3-01D8-C107-600D-F0D4DE938C1D}"/>
              </a:ext>
            </a:extLst>
          </p:cNvPr>
          <p:cNvSpPr txBox="1"/>
          <p:nvPr/>
        </p:nvSpPr>
        <p:spPr>
          <a:xfrm>
            <a:off x="7788766" y="390324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Ranged Weapons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D920807-105A-DB59-073C-4D0AD065A3F4}"/>
              </a:ext>
            </a:extLst>
          </p:cNvPr>
          <p:cNvGrpSpPr/>
          <p:nvPr/>
        </p:nvGrpSpPr>
        <p:grpSpPr>
          <a:xfrm>
            <a:off x="1200150" y="5187484"/>
            <a:ext cx="686464" cy="686464"/>
            <a:chOff x="1200150" y="5187484"/>
            <a:chExt cx="686464" cy="68646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0E62FA8-1BD8-64D6-357B-8420F9FC199B}"/>
                </a:ext>
              </a:extLst>
            </p:cNvPr>
            <p:cNvSpPr/>
            <p:nvPr/>
          </p:nvSpPr>
          <p:spPr>
            <a:xfrm>
              <a:off x="1200150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6" name="Picture 75" descr="A picture containing clipart, silhouette&#10;&#10;Description automatically generated">
              <a:extLst>
                <a:ext uri="{FF2B5EF4-FFF2-40B4-BE49-F238E27FC236}">
                  <a16:creationId xmlns:a16="http://schemas.microsoft.com/office/drawing/2014/main" id="{66CB3284-5371-C641-E803-FF3E5BE39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515" y="5334849"/>
              <a:ext cx="391734" cy="39173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BFD0640-1969-9F91-0916-BF1537FEABC3}"/>
              </a:ext>
            </a:extLst>
          </p:cNvPr>
          <p:cNvGrpSpPr/>
          <p:nvPr/>
        </p:nvGrpSpPr>
        <p:grpSpPr>
          <a:xfrm>
            <a:off x="3460086" y="5187484"/>
            <a:ext cx="686464" cy="686464"/>
            <a:chOff x="3460086" y="5187484"/>
            <a:chExt cx="686464" cy="6864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11B562-EED5-C11A-36A7-B0762BDCA767}"/>
                </a:ext>
              </a:extLst>
            </p:cNvPr>
            <p:cNvSpPr/>
            <p:nvPr/>
          </p:nvSpPr>
          <p:spPr>
            <a:xfrm>
              <a:off x="3460086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8" name="Picture 7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B788311-460A-84E1-3E4A-A5902B03A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64" y="5337562"/>
              <a:ext cx="386309" cy="386309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466002-5EA2-FCDD-8D36-FBB71E284908}"/>
              </a:ext>
            </a:extLst>
          </p:cNvPr>
          <p:cNvGrpSpPr/>
          <p:nvPr/>
        </p:nvGrpSpPr>
        <p:grpSpPr>
          <a:xfrm>
            <a:off x="4202286" y="5187484"/>
            <a:ext cx="686464" cy="686464"/>
            <a:chOff x="4202286" y="5187484"/>
            <a:chExt cx="686464" cy="68646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F96780-9182-98F6-E44E-0EABBB4D09AC}"/>
                </a:ext>
              </a:extLst>
            </p:cNvPr>
            <p:cNvSpPr/>
            <p:nvPr/>
          </p:nvSpPr>
          <p:spPr>
            <a:xfrm>
              <a:off x="4202286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0" name="Picture 79" descr="Histogram&#10;&#10;Description automatically generated">
              <a:extLst>
                <a:ext uri="{FF2B5EF4-FFF2-40B4-BE49-F238E27FC236}">
                  <a16:creationId xmlns:a16="http://schemas.microsoft.com/office/drawing/2014/main" id="{A33DC320-97C0-8D72-8D66-DF8BAA08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005" y="5352873"/>
              <a:ext cx="355027" cy="35568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6B54649-2C38-DA69-B701-3E4C1E6FC955}"/>
              </a:ext>
            </a:extLst>
          </p:cNvPr>
          <p:cNvGrpSpPr/>
          <p:nvPr/>
        </p:nvGrpSpPr>
        <p:grpSpPr>
          <a:xfrm>
            <a:off x="2706774" y="5187484"/>
            <a:ext cx="686464" cy="686464"/>
            <a:chOff x="2706774" y="5187484"/>
            <a:chExt cx="686464" cy="6864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B28875-4E6A-E27E-D0EF-1909945E8B0B}"/>
                </a:ext>
              </a:extLst>
            </p:cNvPr>
            <p:cNvSpPr/>
            <p:nvPr/>
          </p:nvSpPr>
          <p:spPr>
            <a:xfrm>
              <a:off x="2706774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2" name="Picture 81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02B82450-0E01-A4F0-631F-375395FC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73" y="5378383"/>
              <a:ext cx="304666" cy="304666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4D004E-64FA-A090-5D7A-9B2D2611AF18}"/>
              </a:ext>
            </a:extLst>
          </p:cNvPr>
          <p:cNvGrpSpPr/>
          <p:nvPr/>
        </p:nvGrpSpPr>
        <p:grpSpPr>
          <a:xfrm>
            <a:off x="1953462" y="5187484"/>
            <a:ext cx="686464" cy="686464"/>
            <a:chOff x="1953462" y="5187484"/>
            <a:chExt cx="686464" cy="6864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F5F3BF5-DB10-984A-E17E-8391ADFF3C0E}"/>
                </a:ext>
              </a:extLst>
            </p:cNvPr>
            <p:cNvSpPr/>
            <p:nvPr/>
          </p:nvSpPr>
          <p:spPr>
            <a:xfrm>
              <a:off x="1953462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4" name="Picture 8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D460447-DFD8-3DF4-9693-7EF7DA59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90" y="5325324"/>
              <a:ext cx="407008" cy="410784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6937CD2-9948-092C-C465-E2CF8F4F9626}"/>
              </a:ext>
            </a:extLst>
          </p:cNvPr>
          <p:cNvSpPr txBox="1"/>
          <p:nvPr/>
        </p:nvSpPr>
        <p:spPr>
          <a:xfrm>
            <a:off x="1573387" y="1946944"/>
            <a:ext cx="904522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Nemo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enim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ipsam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aspernatur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odit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fugit, sed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magni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qui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ratione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sequi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nesciunt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neque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porro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quisquam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qui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dolorem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ipsum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quia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96E80A3-50B5-7C5D-48A4-249B48367435}"/>
              </a:ext>
            </a:extLst>
          </p:cNvPr>
          <p:cNvGrpSpPr/>
          <p:nvPr/>
        </p:nvGrpSpPr>
        <p:grpSpPr>
          <a:xfrm>
            <a:off x="7447713" y="4445833"/>
            <a:ext cx="686464" cy="686464"/>
            <a:chOff x="7447713" y="4445833"/>
            <a:chExt cx="686464" cy="68646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61FC4-180E-8AB7-9712-14F3625B7D39}"/>
                </a:ext>
              </a:extLst>
            </p:cNvPr>
            <p:cNvSpPr/>
            <p:nvPr/>
          </p:nvSpPr>
          <p:spPr>
            <a:xfrm>
              <a:off x="7447713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7" name="Picture 8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65E75C3C-6249-5CBB-6FB0-7F68F16E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02965" y="4601085"/>
              <a:ext cx="375960" cy="37596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76DA3E3-0842-0287-880D-C4B1AD3ABC5C}"/>
              </a:ext>
            </a:extLst>
          </p:cNvPr>
          <p:cNvGrpSpPr/>
          <p:nvPr/>
        </p:nvGrpSpPr>
        <p:grpSpPr>
          <a:xfrm>
            <a:off x="7447713" y="5187484"/>
            <a:ext cx="686464" cy="686464"/>
            <a:chOff x="7447713" y="5187484"/>
            <a:chExt cx="686464" cy="6864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49C735-20E5-88E7-8968-739D572C5DCD}"/>
                </a:ext>
              </a:extLst>
            </p:cNvPr>
            <p:cNvSpPr/>
            <p:nvPr/>
          </p:nvSpPr>
          <p:spPr>
            <a:xfrm>
              <a:off x="7447713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9" name="Picture 8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9355029-FD50-CC2C-9C88-0D2383CE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10963" y="5348600"/>
              <a:ext cx="359964" cy="364232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8A43261-3E27-53A6-0D9F-6D8AF182880C}"/>
              </a:ext>
            </a:extLst>
          </p:cNvPr>
          <p:cNvGrpSpPr/>
          <p:nvPr/>
        </p:nvGrpSpPr>
        <p:grpSpPr>
          <a:xfrm>
            <a:off x="10449849" y="4445833"/>
            <a:ext cx="686464" cy="686464"/>
            <a:chOff x="10449849" y="4445833"/>
            <a:chExt cx="686464" cy="6864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4E2C14-54CD-F759-DA7C-AB647E9C2149}"/>
                </a:ext>
              </a:extLst>
            </p:cNvPr>
            <p:cNvSpPr/>
            <p:nvPr/>
          </p:nvSpPr>
          <p:spPr>
            <a:xfrm>
              <a:off x="10449849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1" name="Picture 90" descr="Arrow&#10;&#10;Description automatically generated">
              <a:extLst>
                <a:ext uri="{FF2B5EF4-FFF2-40B4-BE49-F238E27FC236}">
                  <a16:creationId xmlns:a16="http://schemas.microsoft.com/office/drawing/2014/main" id="{340C4CD1-66DB-D2AA-2F73-E40B3177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14933" y="4611248"/>
              <a:ext cx="356296" cy="355635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B323BD6-D4C8-28E0-92A1-CE5605F9C058}"/>
              </a:ext>
            </a:extLst>
          </p:cNvPr>
          <p:cNvGrpSpPr/>
          <p:nvPr/>
        </p:nvGrpSpPr>
        <p:grpSpPr>
          <a:xfrm>
            <a:off x="9696537" y="4445833"/>
            <a:ext cx="686464" cy="686464"/>
            <a:chOff x="9696537" y="4445833"/>
            <a:chExt cx="686464" cy="68646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3002F4-4AD8-2353-1875-5B324718703C}"/>
                </a:ext>
              </a:extLst>
            </p:cNvPr>
            <p:cNvSpPr/>
            <p:nvPr/>
          </p:nvSpPr>
          <p:spPr>
            <a:xfrm>
              <a:off x="9696537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3" name="Picture 92" descr="Qr code&#10;&#10;Description automatically generated">
              <a:extLst>
                <a:ext uri="{FF2B5EF4-FFF2-40B4-BE49-F238E27FC236}">
                  <a16:creationId xmlns:a16="http://schemas.microsoft.com/office/drawing/2014/main" id="{AD8C5704-18CF-CFAA-8304-B58EC1E1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1952" y="4611248"/>
              <a:ext cx="355635" cy="355635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FA6BB34-A5BA-8CE2-C162-5DBA22A0B5A8}"/>
              </a:ext>
            </a:extLst>
          </p:cNvPr>
          <p:cNvGrpSpPr/>
          <p:nvPr/>
        </p:nvGrpSpPr>
        <p:grpSpPr>
          <a:xfrm>
            <a:off x="8943225" y="4445833"/>
            <a:ext cx="686464" cy="686464"/>
            <a:chOff x="8943225" y="4445833"/>
            <a:chExt cx="686464" cy="6864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99376F0-F305-528A-52F4-D043D4FBB20D}"/>
                </a:ext>
              </a:extLst>
            </p:cNvPr>
            <p:cNvSpPr/>
            <p:nvPr/>
          </p:nvSpPr>
          <p:spPr>
            <a:xfrm>
              <a:off x="8943225" y="4445833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5" name="Picture 9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E086FAD-03DB-D948-214B-2D9D9636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05275" y="4608237"/>
              <a:ext cx="362364" cy="361657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39FAFA-7E4F-AAE8-CAED-2C7FCCC4EBC3}"/>
              </a:ext>
            </a:extLst>
          </p:cNvPr>
          <p:cNvGrpSpPr/>
          <p:nvPr/>
        </p:nvGrpSpPr>
        <p:grpSpPr>
          <a:xfrm>
            <a:off x="8201025" y="5187484"/>
            <a:ext cx="686464" cy="686464"/>
            <a:chOff x="8201025" y="5187484"/>
            <a:chExt cx="686464" cy="68646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2DC664-1BF3-FC3D-1CF6-7C959A7420A6}"/>
                </a:ext>
              </a:extLst>
            </p:cNvPr>
            <p:cNvSpPr/>
            <p:nvPr/>
          </p:nvSpPr>
          <p:spPr>
            <a:xfrm>
              <a:off x="8201025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8" name="Picture 97" descr="Chart&#10;&#10;Description automatically generated">
              <a:extLst>
                <a:ext uri="{FF2B5EF4-FFF2-40B4-BE49-F238E27FC236}">
                  <a16:creationId xmlns:a16="http://schemas.microsoft.com/office/drawing/2014/main" id="{60FA6F6F-64BD-66D6-8D93-247F4269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61528" y="5353244"/>
              <a:ext cx="365458" cy="354945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9AD84A-7DE4-508D-6D2D-27522E431625}"/>
              </a:ext>
            </a:extLst>
          </p:cNvPr>
          <p:cNvGrpSpPr/>
          <p:nvPr/>
        </p:nvGrpSpPr>
        <p:grpSpPr>
          <a:xfrm>
            <a:off x="9707649" y="5187484"/>
            <a:ext cx="686464" cy="686464"/>
            <a:chOff x="9707649" y="5187484"/>
            <a:chExt cx="686464" cy="6864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33F5924-B6A7-5294-8BEB-CFE6F2F82CF6}"/>
                </a:ext>
              </a:extLst>
            </p:cNvPr>
            <p:cNvSpPr/>
            <p:nvPr/>
          </p:nvSpPr>
          <p:spPr>
            <a:xfrm>
              <a:off x="9707649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0" name="Picture 99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BD481A09-075B-3761-1C4C-94D8C320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58706" flipH="1">
              <a:off x="9863926" y="5356631"/>
              <a:ext cx="392619" cy="392619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71D95CB-09F5-7FFF-F150-3487E0BDFB4D}"/>
              </a:ext>
            </a:extLst>
          </p:cNvPr>
          <p:cNvGrpSpPr/>
          <p:nvPr/>
        </p:nvGrpSpPr>
        <p:grpSpPr>
          <a:xfrm>
            <a:off x="8954337" y="5187484"/>
            <a:ext cx="686464" cy="686464"/>
            <a:chOff x="8954337" y="5187484"/>
            <a:chExt cx="686464" cy="68646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959F1C5-1FDF-4924-7572-ADEDD30D1649}"/>
                </a:ext>
              </a:extLst>
            </p:cNvPr>
            <p:cNvSpPr/>
            <p:nvPr/>
          </p:nvSpPr>
          <p:spPr>
            <a:xfrm>
              <a:off x="8954337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" name="Picture 10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6181C045-BF4B-EBDE-DCE8-048E6BB3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37839" y="5370986"/>
              <a:ext cx="319461" cy="319461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82448D-DEB3-48DC-5251-2FD88156EE7B}"/>
              </a:ext>
            </a:extLst>
          </p:cNvPr>
          <p:cNvGrpSpPr/>
          <p:nvPr/>
        </p:nvGrpSpPr>
        <p:grpSpPr>
          <a:xfrm>
            <a:off x="10449849" y="5187484"/>
            <a:ext cx="686464" cy="686464"/>
            <a:chOff x="10449849" y="5187484"/>
            <a:chExt cx="686464" cy="68646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986399-E91F-96B7-9D41-555D11684512}"/>
                </a:ext>
              </a:extLst>
            </p:cNvPr>
            <p:cNvSpPr/>
            <p:nvPr/>
          </p:nvSpPr>
          <p:spPr>
            <a:xfrm>
              <a:off x="10449849" y="5187484"/>
              <a:ext cx="686464" cy="686464"/>
            </a:xfrm>
            <a:prstGeom prst="rect">
              <a:avLst/>
            </a:prstGeom>
            <a:solidFill>
              <a:srgbClr val="8B8B8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203200">
                <a:prstClr val="black">
                  <a:alpha val="5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4" name="Picture 10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C380B791-8BA1-0FCD-0A88-B6C6CCD9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88294" y="5325929"/>
              <a:ext cx="4095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1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78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3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4" grpId="0"/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78EF0EB-27E4-1DC5-DE87-187DAA5C9B34}"/>
              </a:ext>
            </a:extLst>
          </p:cNvPr>
          <p:cNvSpPr/>
          <p:nvPr/>
        </p:nvSpPr>
        <p:spPr>
          <a:xfrm>
            <a:off x="2400216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A1E2B3-24FA-6A0C-A7A5-44480B6931C2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0EB4-8113-2C3F-A5E2-2D6F9B2826DE}"/>
              </a:ext>
            </a:extLst>
          </p:cNvPr>
          <p:cNvSpPr txBox="1"/>
          <p:nvPr/>
        </p:nvSpPr>
        <p:spPr>
          <a:xfrm>
            <a:off x="4734094" y="10535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OTHER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8E061-A147-E335-D6C4-5AD8C0C8D17F}"/>
              </a:ext>
            </a:extLst>
          </p:cNvPr>
          <p:cNvSpPr/>
          <p:nvPr/>
        </p:nvSpPr>
        <p:spPr>
          <a:xfrm>
            <a:off x="2427622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5AAF4-3BB5-FB25-3AD4-CCF11FDA0B70}"/>
              </a:ext>
            </a:extLst>
          </p:cNvPr>
          <p:cNvSpPr/>
          <p:nvPr/>
        </p:nvSpPr>
        <p:spPr>
          <a:xfrm>
            <a:off x="4942764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38454-A081-4F87-C182-F9D0FFE1F7D0}"/>
              </a:ext>
            </a:extLst>
          </p:cNvPr>
          <p:cNvSpPr/>
          <p:nvPr/>
        </p:nvSpPr>
        <p:spPr>
          <a:xfrm>
            <a:off x="7457906" y="2115403"/>
            <a:ext cx="2306472" cy="33300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28600" dist="165100" dir="2700000" algn="tl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13DFFD-E9F2-D62E-0ADC-F3D22EF2635A}"/>
              </a:ext>
            </a:extLst>
          </p:cNvPr>
          <p:cNvGrpSpPr/>
          <p:nvPr/>
        </p:nvGrpSpPr>
        <p:grpSpPr>
          <a:xfrm>
            <a:off x="1503452" y="3429000"/>
            <a:ext cx="462117" cy="470273"/>
            <a:chOff x="1503452" y="3254477"/>
            <a:chExt cx="462117" cy="4702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BE92D-AAC3-5A84-20F8-FE0699FF8880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D7049E-4FFE-7820-7DDF-763669D66BC6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7D776C-CDDE-3798-285A-E3EE6897DABE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4F5A1-72E0-BD95-31E6-7631B7AD067B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57CA72-144D-0C89-73F9-230BEF44377C}"/>
              </a:ext>
            </a:extLst>
          </p:cNvPr>
          <p:cNvGrpSpPr/>
          <p:nvPr/>
        </p:nvGrpSpPr>
        <p:grpSpPr>
          <a:xfrm flipH="1">
            <a:off x="10225163" y="3429000"/>
            <a:ext cx="462117" cy="470273"/>
            <a:chOff x="1503452" y="3254477"/>
            <a:chExt cx="462117" cy="470273"/>
          </a:xfrm>
        </p:grpSpPr>
        <p:sp>
          <p:nvSpPr>
            <p:cNvPr id="30" name="Rectangle 2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2B0C734-048D-18BD-9627-E14C58268E33}"/>
                </a:ext>
              </a:extLst>
            </p:cNvPr>
            <p:cNvSpPr/>
            <p:nvPr/>
          </p:nvSpPr>
          <p:spPr>
            <a:xfrm>
              <a:off x="1503452" y="3254477"/>
              <a:ext cx="462117" cy="462117"/>
            </a:xfrm>
            <a:prstGeom prst="rect">
              <a:avLst/>
            </a:prstGeom>
            <a:solidFill>
              <a:srgbClr val="3B85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C7A496-7456-D0EA-6FB4-B8C0C6A32E67}"/>
                </a:ext>
              </a:extLst>
            </p:cNvPr>
            <p:cNvSpPr/>
            <p:nvPr/>
          </p:nvSpPr>
          <p:spPr>
            <a:xfrm>
              <a:off x="1504720" y="3679031"/>
              <a:ext cx="459581" cy="45719"/>
            </a:xfrm>
            <a:prstGeom prst="rect">
              <a:avLst/>
            </a:prstGeom>
            <a:solidFill>
              <a:srgbClr val="2A63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CD56AB-5AFE-7803-4449-2332521AD6C3}"/>
                </a:ext>
              </a:extLst>
            </p:cNvPr>
            <p:cNvSpPr/>
            <p:nvPr/>
          </p:nvSpPr>
          <p:spPr>
            <a:xfrm>
              <a:off x="1504720" y="3254477"/>
              <a:ext cx="459581" cy="45719"/>
            </a:xfrm>
            <a:prstGeom prst="rect">
              <a:avLst/>
            </a:prstGeom>
            <a:solidFill>
              <a:srgbClr val="69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464243-16ED-B6D4-44AE-E0825B89C0D1}"/>
                </a:ext>
              </a:extLst>
            </p:cNvPr>
            <p:cNvSpPr/>
            <p:nvPr/>
          </p:nvSpPr>
          <p:spPr>
            <a:xfrm>
              <a:off x="1649265" y="3414539"/>
              <a:ext cx="170490" cy="141993"/>
            </a:xfrm>
            <a:custGeom>
              <a:avLst/>
              <a:gdLst>
                <a:gd name="connsiteX0" fmla="*/ 357202 w 705095"/>
                <a:gd name="connsiteY0" fmla="*/ 0 h 587239"/>
                <a:gd name="connsiteX1" fmla="*/ 475412 w 705095"/>
                <a:gd name="connsiteY1" fmla="*/ 0 h 587239"/>
                <a:gd name="connsiteX2" fmla="*/ 475412 w 705095"/>
                <a:gd name="connsiteY2" fmla="*/ 118210 h 587239"/>
                <a:gd name="connsiteX3" fmla="*/ 474563 w 705095"/>
                <a:gd name="connsiteY3" fmla="*/ 118210 h 587239"/>
                <a:gd name="connsiteX4" fmla="*/ 474563 w 705095"/>
                <a:gd name="connsiteY4" fmla="*/ 235050 h 587239"/>
                <a:gd name="connsiteX5" fmla="*/ 705095 w 705095"/>
                <a:gd name="connsiteY5" fmla="*/ 235050 h 587239"/>
                <a:gd name="connsiteX6" fmla="*/ 705095 w 705095"/>
                <a:gd name="connsiteY6" fmla="*/ 349350 h 587239"/>
                <a:gd name="connsiteX7" fmla="*/ 474563 w 705095"/>
                <a:gd name="connsiteY7" fmla="*/ 349350 h 587239"/>
                <a:gd name="connsiteX8" fmla="*/ 474563 w 705095"/>
                <a:gd name="connsiteY8" fmla="*/ 582782 h 587239"/>
                <a:gd name="connsiteX9" fmla="*/ 473009 w 705095"/>
                <a:gd name="connsiteY9" fmla="*/ 581780 h 587239"/>
                <a:gd name="connsiteX10" fmla="*/ 473009 w 705095"/>
                <a:gd name="connsiteY10" fmla="*/ 587239 h 587239"/>
                <a:gd name="connsiteX11" fmla="*/ 354799 w 705095"/>
                <a:gd name="connsiteY11" fmla="*/ 587239 h 587239"/>
                <a:gd name="connsiteX12" fmla="*/ 354799 w 705095"/>
                <a:gd name="connsiteY12" fmla="*/ 523247 h 587239"/>
                <a:gd name="connsiteX13" fmla="*/ 265256 w 705095"/>
                <a:gd name="connsiteY13" fmla="*/ 523247 h 587239"/>
                <a:gd name="connsiteX14" fmla="*/ 265256 w 705095"/>
                <a:gd name="connsiteY14" fmla="*/ 459255 h 587239"/>
                <a:gd name="connsiteX15" fmla="*/ 176398 w 705095"/>
                <a:gd name="connsiteY15" fmla="*/ 459255 h 587239"/>
                <a:gd name="connsiteX16" fmla="*/ 176398 w 705095"/>
                <a:gd name="connsiteY16" fmla="*/ 396072 h 587239"/>
                <a:gd name="connsiteX17" fmla="*/ 103389 w 705095"/>
                <a:gd name="connsiteY17" fmla="*/ 396072 h 587239"/>
                <a:gd name="connsiteX18" fmla="*/ 103389 w 705095"/>
                <a:gd name="connsiteY18" fmla="*/ 349867 h 587239"/>
                <a:gd name="connsiteX19" fmla="*/ 0 w 705095"/>
                <a:gd name="connsiteY19" fmla="*/ 349867 h 587239"/>
                <a:gd name="connsiteX20" fmla="*/ 0 w 705095"/>
                <a:gd name="connsiteY20" fmla="*/ 231657 h 587239"/>
                <a:gd name="connsiteX21" fmla="*/ 103389 w 705095"/>
                <a:gd name="connsiteY21" fmla="*/ 231657 h 587239"/>
                <a:gd name="connsiteX22" fmla="*/ 103389 w 705095"/>
                <a:gd name="connsiteY22" fmla="*/ 172552 h 587239"/>
                <a:gd name="connsiteX23" fmla="*/ 176398 w 705095"/>
                <a:gd name="connsiteY23" fmla="*/ 172552 h 587239"/>
                <a:gd name="connsiteX24" fmla="*/ 176398 w 705095"/>
                <a:gd name="connsiteY24" fmla="*/ 118210 h 587239"/>
                <a:gd name="connsiteX25" fmla="*/ 266800 w 705095"/>
                <a:gd name="connsiteY25" fmla="*/ 118210 h 587239"/>
                <a:gd name="connsiteX26" fmla="*/ 266800 w 705095"/>
                <a:gd name="connsiteY26" fmla="*/ 59105 h 587239"/>
                <a:gd name="connsiteX27" fmla="*/ 357202 w 705095"/>
                <a:gd name="connsiteY27" fmla="*/ 59105 h 5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5095" h="587239">
                  <a:moveTo>
                    <a:pt x="357202" y="0"/>
                  </a:moveTo>
                  <a:lnTo>
                    <a:pt x="475412" y="0"/>
                  </a:lnTo>
                  <a:lnTo>
                    <a:pt x="475412" y="118210"/>
                  </a:lnTo>
                  <a:lnTo>
                    <a:pt x="474563" y="118210"/>
                  </a:lnTo>
                  <a:lnTo>
                    <a:pt x="474563" y="235050"/>
                  </a:lnTo>
                  <a:lnTo>
                    <a:pt x="705095" y="235050"/>
                  </a:lnTo>
                  <a:lnTo>
                    <a:pt x="705095" y="349350"/>
                  </a:lnTo>
                  <a:lnTo>
                    <a:pt x="474563" y="349350"/>
                  </a:lnTo>
                  <a:lnTo>
                    <a:pt x="474563" y="582782"/>
                  </a:lnTo>
                  <a:lnTo>
                    <a:pt x="473009" y="581780"/>
                  </a:lnTo>
                  <a:lnTo>
                    <a:pt x="473009" y="587239"/>
                  </a:lnTo>
                  <a:lnTo>
                    <a:pt x="354799" y="587239"/>
                  </a:lnTo>
                  <a:lnTo>
                    <a:pt x="354799" y="523247"/>
                  </a:lnTo>
                  <a:lnTo>
                    <a:pt x="265256" y="523247"/>
                  </a:lnTo>
                  <a:lnTo>
                    <a:pt x="265256" y="459255"/>
                  </a:lnTo>
                  <a:lnTo>
                    <a:pt x="176398" y="459255"/>
                  </a:lnTo>
                  <a:lnTo>
                    <a:pt x="176398" y="396072"/>
                  </a:lnTo>
                  <a:lnTo>
                    <a:pt x="103389" y="396072"/>
                  </a:lnTo>
                  <a:lnTo>
                    <a:pt x="103389" y="349867"/>
                  </a:lnTo>
                  <a:lnTo>
                    <a:pt x="0" y="349867"/>
                  </a:lnTo>
                  <a:lnTo>
                    <a:pt x="0" y="231657"/>
                  </a:lnTo>
                  <a:lnTo>
                    <a:pt x="103389" y="231657"/>
                  </a:lnTo>
                  <a:lnTo>
                    <a:pt x="103389" y="172552"/>
                  </a:lnTo>
                  <a:lnTo>
                    <a:pt x="176398" y="172552"/>
                  </a:lnTo>
                  <a:lnTo>
                    <a:pt x="176398" y="118210"/>
                  </a:lnTo>
                  <a:lnTo>
                    <a:pt x="266800" y="118210"/>
                  </a:lnTo>
                  <a:lnTo>
                    <a:pt x="266800" y="59105"/>
                  </a:lnTo>
                  <a:lnTo>
                    <a:pt x="357202" y="59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pic>
        <p:nvPicPr>
          <p:cNvPr id="44" name="Picture Placeholder 43" descr="A picture containing text&#10;&#10;Description automatically generated">
            <a:extLst>
              <a:ext uri="{FF2B5EF4-FFF2-40B4-BE49-F238E27FC236}">
                <a16:creationId xmlns:a16="http://schemas.microsoft.com/office/drawing/2014/main" id="{168911C3-6D2B-78A9-7D08-933EE8C4B7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r="30526"/>
          <a:stretch>
            <a:fillRect/>
          </a:stretch>
        </p:blipFill>
        <p:spPr/>
      </p:pic>
      <p:pic>
        <p:nvPicPr>
          <p:cNvPr id="50" name="Picture Placeholder 4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6E2F08-2781-E094-34A6-EF98C29B6D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" b="1893"/>
          <a:stretch>
            <a:fillRect/>
          </a:stretch>
        </p:blipFill>
        <p:spPr/>
      </p:pic>
      <p:pic>
        <p:nvPicPr>
          <p:cNvPr id="58" name="Picture Placeholder 5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FDC3572-1410-645D-8FDD-BABE5F2A4F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4000"/>
          <a:stretch>
            <a:fillRect/>
          </a:stretch>
        </p:blipFill>
        <p:spPr/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04EC350-59F9-6A50-C77C-B5AEF4E2DA08}"/>
              </a:ext>
            </a:extLst>
          </p:cNvPr>
          <p:cNvSpPr/>
          <p:nvPr/>
        </p:nvSpPr>
        <p:spPr>
          <a:xfrm>
            <a:off x="4913659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E1721B-E145-551D-2F3C-8CBBBC7AC90A}"/>
              </a:ext>
            </a:extLst>
          </p:cNvPr>
          <p:cNvSpPr/>
          <p:nvPr/>
        </p:nvSpPr>
        <p:spPr>
          <a:xfrm>
            <a:off x="7424155" y="2096769"/>
            <a:ext cx="2364682" cy="3376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3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6" grpId="0" animBg="1"/>
      <p:bldP spid="60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4080064" y="1264925"/>
            <a:ext cx="4031873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IN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2FB77B-FA96-A406-4BDB-AD03CCCBE65E}"/>
              </a:ext>
            </a:extLst>
          </p:cNvPr>
          <p:cNvSpPr txBox="1"/>
          <p:nvPr/>
        </p:nvSpPr>
        <p:spPr>
          <a:xfrm>
            <a:off x="4381436" y="5331465"/>
            <a:ext cx="3429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PowerPoint Presentation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465058" y="4702480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Restart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3CB69C-2D40-825E-A6A3-8A2BDDD117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2A104-DBF7-D66B-C38D-E6A850385F83}"/>
              </a:ext>
            </a:extLst>
          </p:cNvPr>
          <p:cNvSpPr/>
          <p:nvPr/>
        </p:nvSpPr>
        <p:spPr>
          <a:xfrm>
            <a:off x="4586749" y="2506304"/>
            <a:ext cx="3018503" cy="199267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3474A-5118-8D24-A7B9-591F601490BC}"/>
              </a:ext>
            </a:extLst>
          </p:cNvPr>
          <p:cNvSpPr txBox="1"/>
          <p:nvPr/>
        </p:nvSpPr>
        <p:spPr>
          <a:xfrm>
            <a:off x="4875153" y="2774156"/>
            <a:ext cx="2441694" cy="536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Are you sure you</a:t>
            </a:r>
          </a:p>
          <a:p>
            <a:pPr algn="ctr">
              <a:lnSpc>
                <a:spcPct val="150000"/>
              </a:lnSpc>
            </a:pPr>
            <a:r>
              <a:rPr lang="en-IN" sz="11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want to quit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CCD452-0DA2-C983-7D88-B8E4AF157459}"/>
              </a:ext>
            </a:extLst>
          </p:cNvPr>
          <p:cNvSpPr/>
          <p:nvPr/>
        </p:nvSpPr>
        <p:spPr>
          <a:xfrm>
            <a:off x="5092357" y="3641886"/>
            <a:ext cx="8318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9211-ED34-322A-0BC0-EADD2CD73721}"/>
              </a:ext>
            </a:extLst>
          </p:cNvPr>
          <p:cNvSpPr txBox="1"/>
          <p:nvPr/>
        </p:nvSpPr>
        <p:spPr>
          <a:xfrm>
            <a:off x="5185117" y="37664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Yes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D83A3-482D-286A-DAFC-C5C5BBB9B412}"/>
              </a:ext>
            </a:extLst>
          </p:cNvPr>
          <p:cNvSpPr/>
          <p:nvPr/>
        </p:nvSpPr>
        <p:spPr>
          <a:xfrm>
            <a:off x="6267793" y="3641886"/>
            <a:ext cx="8318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D3EF47-BC37-02BB-8AC1-905D63C30A22}"/>
              </a:ext>
            </a:extLst>
          </p:cNvPr>
          <p:cNvSpPr txBox="1"/>
          <p:nvPr/>
        </p:nvSpPr>
        <p:spPr>
          <a:xfrm>
            <a:off x="6437496" y="376640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No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8B3982CB-B31D-AE01-A916-C2EC4C597282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" panose="020B0604020202020204" pitchFamily="34" charset="0"/>
                <a:ea typeface="Bellefair"/>
                <a:cs typeface="Arial" panose="020B0604020202020204" pitchFamily="34" charset="0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Arial" panose="020B0604020202020204" pitchFamily="34" charset="0"/>
              <a:ea typeface="Bellefair"/>
              <a:cs typeface="Arial" panose="020B0604020202020204" pitchFamily="34" charset="0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C73F2E64-B152-1F03-93F1-039E9672B05B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allowed to do :</a:t>
            </a:r>
            <a:endParaRPr sz="1600" b="1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72DED7FF-86D6-92DA-6D5D-1F80D66B01F9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Modify this template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Use it for personal or commercial projects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1DFD48E6-07DD-EC65-C87B-528632485F40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CEAB914B-D308-27A5-312A-F5A0ED93074F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not allowed to do :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BDB1BB7B-9CD2-89D8-8891-2721D5A7EB53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Offer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templates for download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Distribute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unless it has been authorized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Include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in an online or offline file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extLst>
              <a:ext uri="{FF2B5EF4-FFF2-40B4-BE49-F238E27FC236}">
                <a16:creationId xmlns:a16="http://schemas.microsoft.com/office/drawing/2014/main" id="{DE13E5BA-0BAE-F055-F07D-40A759165D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3737" y="2912383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BDAC7-5767-BFF5-EE3D-CDC6B471D64C}"/>
              </a:ext>
            </a:extLst>
          </p:cNvPr>
          <p:cNvSpPr txBox="1"/>
          <p:nvPr/>
        </p:nvSpPr>
        <p:spPr>
          <a:xfrm>
            <a:off x="5591907" y="3104258"/>
            <a:ext cx="245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A87-5A71-4E90-1177-D23918F1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2" y="1601678"/>
            <a:ext cx="6529116" cy="15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48E24C-F061-3415-5661-E3FE01782E18}"/>
              </a:ext>
            </a:extLst>
          </p:cNvPr>
          <p:cNvSpPr/>
          <p:nvPr/>
        </p:nvSpPr>
        <p:spPr>
          <a:xfrm>
            <a:off x="2007972" y="1942646"/>
            <a:ext cx="8020932" cy="190176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75E75-443B-11E8-A767-027AD2665921}"/>
              </a:ext>
            </a:extLst>
          </p:cNvPr>
          <p:cNvSpPr/>
          <p:nvPr/>
        </p:nvSpPr>
        <p:spPr>
          <a:xfrm>
            <a:off x="4444179" y="871433"/>
            <a:ext cx="330364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0D7D1-B351-F27E-A340-A3176D46AC7E}"/>
              </a:ext>
            </a:extLst>
          </p:cNvPr>
          <p:cNvSpPr txBox="1"/>
          <p:nvPr/>
        </p:nvSpPr>
        <p:spPr>
          <a:xfrm>
            <a:off x="4849504" y="1053584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Bem-vindo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!</a:t>
            </a:r>
          </a:p>
        </p:txBody>
      </p:sp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CA9B3DD-F12B-C134-9F0D-B8B2DE721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7604188"/>
            <a:ext cx="2300287" cy="2300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2B70BC-62D1-9E3A-E13F-066CFC9C8EF6}"/>
              </a:ext>
            </a:extLst>
          </p:cNvPr>
          <p:cNvSpPr txBox="1"/>
          <p:nvPr/>
        </p:nvSpPr>
        <p:spPr>
          <a:xfrm>
            <a:off x="2509416" y="2213120"/>
            <a:ext cx="701804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Minecraft is a sandbox video game developed by Mojang Studios. The game was created by Markus "Notch" Persson in the Java programming language. 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8" name="Picture 17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DBF7DE53-7BF3-DC64-C294-DEF9C97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56" y="7604188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97821B8-3941-4038-4A0C-E564E942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61" y="7604188"/>
            <a:ext cx="2300287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2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-0.41088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49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D9703F-E062-B719-AB42-E930C169C822}"/>
              </a:ext>
            </a:extLst>
          </p:cNvPr>
          <p:cNvSpPr/>
          <p:nvPr/>
        </p:nvSpPr>
        <p:spPr>
          <a:xfrm>
            <a:off x="4184649" y="871433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99E4-4E1E-187F-C219-CFDF09F645DC}"/>
              </a:ext>
            </a:extLst>
          </p:cNvPr>
          <p:cNvSpPr txBox="1"/>
          <p:nvPr/>
        </p:nvSpPr>
        <p:spPr>
          <a:xfrm>
            <a:off x="4503257" y="1053584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CAMERA VIEWS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3E5DA3-4588-66C7-6E48-7C8D37D2812B}"/>
              </a:ext>
            </a:extLst>
          </p:cNvPr>
          <p:cNvSpPr/>
          <p:nvPr/>
        </p:nvSpPr>
        <p:spPr>
          <a:xfrm>
            <a:off x="449033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30B57F-B03A-EDA7-191D-53B9DD77FE15}"/>
              </a:ext>
            </a:extLst>
          </p:cNvPr>
          <p:cNvSpPr/>
          <p:nvPr/>
        </p:nvSpPr>
        <p:spPr>
          <a:xfrm>
            <a:off x="473754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7612F7-0A51-6603-A570-CE2A4770A5BC}"/>
              </a:ext>
            </a:extLst>
          </p:cNvPr>
          <p:cNvSpPr/>
          <p:nvPr/>
        </p:nvSpPr>
        <p:spPr>
          <a:xfrm>
            <a:off x="4320267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2DA46-995C-927C-6573-EB75E0B96206}"/>
              </a:ext>
            </a:extLst>
          </p:cNvPr>
          <p:cNvSpPr/>
          <p:nvPr/>
        </p:nvSpPr>
        <p:spPr>
          <a:xfrm>
            <a:off x="4344988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6A603-4904-D93E-5056-05107E55FD7F}"/>
              </a:ext>
            </a:extLst>
          </p:cNvPr>
          <p:cNvSpPr/>
          <p:nvPr/>
        </p:nvSpPr>
        <p:spPr>
          <a:xfrm>
            <a:off x="8166779" y="1942645"/>
            <a:ext cx="3551467" cy="4043922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4272AD-131F-C2E6-947F-6255CEB320D1}"/>
              </a:ext>
            </a:extLst>
          </p:cNvPr>
          <p:cNvSpPr/>
          <p:nvPr/>
        </p:nvSpPr>
        <p:spPr>
          <a:xfrm>
            <a:off x="8191500" y="1965944"/>
            <a:ext cx="3502024" cy="399732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309E288-ADDF-9A89-637A-183956EDC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r="27451"/>
          <a:stretch>
            <a:fillRect/>
          </a:stretch>
        </p:blipFill>
        <p:spPr>
          <a:xfrm>
            <a:off x="473754" y="1965945"/>
            <a:ext cx="3502024" cy="3997325"/>
          </a:xfrm>
        </p:spPr>
      </p:pic>
      <p:pic>
        <p:nvPicPr>
          <p:cNvPr id="19" name="Picture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F06AEBD-935F-C1E4-B348-D12DE2CB3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3" r="27753"/>
          <a:stretch>
            <a:fillRect/>
          </a:stretch>
        </p:blipFill>
        <p:spPr>
          <a:xfrm>
            <a:off x="4344988" y="1965945"/>
            <a:ext cx="3502024" cy="3997325"/>
          </a:xfrm>
        </p:spPr>
      </p:pic>
      <p:pic>
        <p:nvPicPr>
          <p:cNvPr id="21" name="Picture Placeholder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321598-8F22-131A-351B-38D1B87421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5" r="27535"/>
          <a:stretch>
            <a:fillRect/>
          </a:stretch>
        </p:blipFill>
        <p:spPr>
          <a:xfrm>
            <a:off x="8191500" y="1965945"/>
            <a:ext cx="3502024" cy="399732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BE6A14-737B-9C12-3E52-43516D51A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62" y="973781"/>
            <a:ext cx="528939" cy="528939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3FE9C054-8F96-24D6-B6DE-213546009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7" y="973289"/>
            <a:ext cx="528939" cy="529922"/>
          </a:xfrm>
          <a:prstGeom prst="rect">
            <a:avLst/>
          </a:prstGeom>
        </p:spPr>
      </p:pic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0FAFFF78-E1CE-0D89-2BA8-52308A67B0A7}"/>
              </a:ext>
            </a:extLst>
          </p:cNvPr>
          <p:cNvSpPr txBox="1"/>
          <p:nvPr/>
        </p:nvSpPr>
        <p:spPr>
          <a:xfrm>
            <a:off x="824799" y="382610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First Person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01C028DE-4CB1-A3C3-7695-E57CAB25205D}"/>
              </a:ext>
            </a:extLst>
          </p:cNvPr>
          <p:cNvSpPr txBox="1"/>
          <p:nvPr/>
        </p:nvSpPr>
        <p:spPr>
          <a:xfrm>
            <a:off x="4695617" y="382610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Third Person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26" name="TextBox 25">
            <a:hlinkClick r:id="rId10" action="ppaction://hlinksldjump"/>
            <a:extLst>
              <a:ext uri="{FF2B5EF4-FFF2-40B4-BE49-F238E27FC236}">
                <a16:creationId xmlns:a16="http://schemas.microsoft.com/office/drawing/2014/main" id="{FE7E9674-F483-4C8A-C48A-0CFA5302E69D}"/>
              </a:ext>
            </a:extLst>
          </p:cNvPr>
          <p:cNvSpPr txBox="1"/>
          <p:nvPr/>
        </p:nvSpPr>
        <p:spPr>
          <a:xfrm>
            <a:off x="8926850" y="37337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Third Person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Rear View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2C6C4-6BC1-221C-73FE-BE3DF55FE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5832743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4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38100">
            <a:gradFill flip="none" rotWithShape="1">
              <a:gsLst>
                <a:gs pos="354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0B7A09D-3B5C-E5A7-6891-8C2AB2BFD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r="2040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F6919867-A18B-DCE9-2317-78D78D876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751077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extLst>
                  <a:ext uri="{FF2B5EF4-FFF2-40B4-BE49-F238E27FC236}">
                    <a16:creationId xmlns:a16="http://schemas.microsoft.com/office/drawing/2014/main" id="{F6919867-A18B-DCE9-2317-78D78D876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4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38100"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Placeholder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A9A622E-7F56-BC15-8450-D1D11D7FB0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1570"/>
          <a:stretch>
            <a:fillRect/>
          </a:stretch>
        </p:blipFill>
        <p:spPr/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227C360-D65A-DAC6-16CF-2D1FD73BB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751077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extLst>
                  <a:ext uri="{FF2B5EF4-FFF2-40B4-BE49-F238E27FC236}">
                    <a16:creationId xmlns:a16="http://schemas.microsoft.com/office/drawing/2014/main" id="{F227C360-D65A-DAC6-16CF-2D1FD73BB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719B0B3D-A83C-744E-5579-4B2A0F303EF8}"/>
              </a:ext>
            </a:extLst>
          </p:cNvPr>
          <p:cNvGrpSpPr/>
          <p:nvPr/>
        </p:nvGrpSpPr>
        <p:grpSpPr>
          <a:xfrm>
            <a:off x="3951968" y="2079356"/>
            <a:ext cx="2084162" cy="733634"/>
            <a:chOff x="3951968" y="2079356"/>
            <a:chExt cx="2084162" cy="733634"/>
          </a:xfrm>
        </p:grpSpPr>
        <p:sp>
          <p:nvSpPr>
            <p:cNvPr id="7" name="Rectangle: Rounded Corners 6">
              <a:hlinkClick r:id="rId2" action="ppaction://hlinksldjump"/>
              <a:extLst>
                <a:ext uri="{FF2B5EF4-FFF2-40B4-BE49-F238E27FC236}">
                  <a16:creationId xmlns:a16="http://schemas.microsoft.com/office/drawing/2014/main" id="{5393C1E5-6F6E-E666-B5C9-B689DC6A5A2D}"/>
                </a:ext>
              </a:extLst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3C2A7C-250C-EF31-CB24-E88CB98C00A7}"/>
                </a:ext>
              </a:extLst>
            </p:cNvPr>
            <p:cNvSpPr txBox="1"/>
            <p:nvPr/>
          </p:nvSpPr>
          <p:spPr>
            <a:xfrm>
              <a:off x="4452875" y="2199952"/>
              <a:ext cx="1082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D9D9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ss Start 2P" panose="00000500000000000000" pitchFamily="2" charset="0"/>
                </a:rPr>
                <a:t>Fight</a:t>
              </a:r>
              <a:endPara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endParaRPr>
            </a:p>
          </p:txBody>
        </p:sp>
      </p:grp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511946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Lorem ipsum dolor sit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amet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consectetur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adipiscing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, sed do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eiusmod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tempor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incididunt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ut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labore et dolore magna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aliqua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 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BFF0A9-D333-6CFA-5C95-97462AF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98" y="4964437"/>
            <a:ext cx="350164" cy="350164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EA65F5C9-AAA4-1326-E672-7065CC580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41" y="4940948"/>
            <a:ext cx="396405" cy="397142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FA7102B8-62E4-1821-82BC-880E93426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9" y="4871481"/>
            <a:ext cx="536076" cy="536076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489C404C-ED5F-1415-D1CE-0DA202A84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35" y="4978360"/>
            <a:ext cx="392361" cy="322319"/>
          </a:xfrm>
          <a:prstGeom prst="rect">
            <a:avLst/>
          </a:prstGeom>
        </p:spPr>
      </p:pic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D57DB525-0492-9B99-6E83-B403A7A7D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6" y="4974062"/>
            <a:ext cx="330914" cy="330914"/>
          </a:xfrm>
          <a:prstGeom prst="rect">
            <a:avLst/>
          </a:prstGeom>
        </p:spPr>
      </p:pic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BF12C-DDF5-BF98-3490-DF6DC668F3CF}"/>
              </a:ext>
            </a:extLst>
          </p:cNvPr>
          <p:cNvSpPr txBox="1"/>
          <p:nvPr/>
        </p:nvSpPr>
        <p:spPr>
          <a:xfrm>
            <a:off x="1748063" y="3132209"/>
            <a:ext cx="451303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Duis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aute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irure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reprehenderit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in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voluptate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velit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esse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cillum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dolore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eu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fugiat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nulla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pariatur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.</a:t>
            </a:r>
            <a:endParaRPr lang="en-I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33516-3B71-C3E7-1B14-DE2EF05F8B9D}"/>
              </a:ext>
            </a:extLst>
          </p:cNvPr>
          <p:cNvSpPr/>
          <p:nvPr/>
        </p:nvSpPr>
        <p:spPr>
          <a:xfrm>
            <a:off x="1853536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90FBF-7101-EC9A-338A-E19A7DA038A7}"/>
              </a:ext>
            </a:extLst>
          </p:cNvPr>
          <p:cNvSpPr/>
          <p:nvPr/>
        </p:nvSpPr>
        <p:spPr>
          <a:xfrm>
            <a:off x="2606848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B7772-1087-A140-B01F-9E5B9CE40EFF}"/>
              </a:ext>
            </a:extLst>
          </p:cNvPr>
          <p:cNvSpPr/>
          <p:nvPr/>
        </p:nvSpPr>
        <p:spPr>
          <a:xfrm>
            <a:off x="3360160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24958-11E1-6284-1202-8531A14FFC2D}"/>
              </a:ext>
            </a:extLst>
          </p:cNvPr>
          <p:cNvSpPr/>
          <p:nvPr/>
        </p:nvSpPr>
        <p:spPr>
          <a:xfrm>
            <a:off x="4113472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096BE-3DD4-F46A-6F38-0A976E5C86EC}"/>
              </a:ext>
            </a:extLst>
          </p:cNvPr>
          <p:cNvSpPr/>
          <p:nvPr/>
        </p:nvSpPr>
        <p:spPr>
          <a:xfrm>
            <a:off x="4866784" y="4796287"/>
            <a:ext cx="686464" cy="686464"/>
          </a:xfrm>
          <a:prstGeom prst="rect">
            <a:avLst/>
          </a:prstGeom>
          <a:solidFill>
            <a:srgbClr val="8B8B8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203200">
              <a:prstClr val="black">
                <a:alpha val="5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36" y="7830407"/>
            <a:ext cx="784150" cy="784150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46" y="7771493"/>
            <a:ext cx="1747837" cy="1747837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72" y="8264910"/>
            <a:ext cx="1262339" cy="1262339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7" y="6075661"/>
            <a:ext cx="2537200" cy="2222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A766D1-78C8-C6AD-E9AE-6B9D85E99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9" y="4981756"/>
            <a:ext cx="315527" cy="31552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E31ED568-2763-A5AD-66D4-196DB613D2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4" y="4950313"/>
            <a:ext cx="379932" cy="378413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770FB134-AD63-C33F-724C-3D0D05972D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974" y="4979789"/>
            <a:ext cx="319461" cy="3194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09520B4C-D6B1-63C4-DE2C-1BC38759C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4" y="4993735"/>
            <a:ext cx="291569" cy="291569"/>
          </a:xfrm>
          <a:prstGeom prst="rect">
            <a:avLst/>
          </a:prstGeom>
        </p:spPr>
      </p:pic>
      <p:pic>
        <p:nvPicPr>
          <p:cNvPr id="46" name="Picture 4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5475698-CB96-298D-1DE9-1E88185B35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86" y="4979789"/>
            <a:ext cx="319461" cy="3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-0.41088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33333E-6 L 1.04167E-6 -0.41088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-0.41088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2.59259E-6 L -1.04167E-6 -0.41088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326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Product Sans</vt:lpstr>
      <vt:lpstr>Calibri Light</vt:lpstr>
      <vt:lpstr>Press Start 2P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GUSTAVO EDUARDO BASI DA CRUZ .</cp:lastModifiedBy>
  <cp:revision>3</cp:revision>
  <dcterms:created xsi:type="dcterms:W3CDTF">2022-07-28T05:35:24Z</dcterms:created>
  <dcterms:modified xsi:type="dcterms:W3CDTF">2024-05-09T17:54:35Z</dcterms:modified>
</cp:coreProperties>
</file>